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4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Personalizzato</PresentationFormat>
  <Paragraphs>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Rossana Galassi</dc:creator>
  <cp:lastModifiedBy>Galassi Rossana</cp:lastModifiedBy>
  <cp:revision>1</cp:revision>
  <dcterms:created xsi:type="dcterms:W3CDTF">2006-08-16T00:00:00Z</dcterms:created>
  <dcterms:modified xsi:type="dcterms:W3CDTF">2026-04-16T08:49:13Z</dcterms:modified>
</cp:coreProperties>
</file>